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№124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мая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05 мая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04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05 мая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северо-восточ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ный 8-13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м/с. Температура воздуха ночью 4-6, днем 23-25 тепла.</a:t>
            </a:r>
          </a:p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06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05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06 мая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2-7 м/с. Температура воздуха 6-8 тепла.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428868"/>
            <a:ext cx="4643470" cy="120032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Ночью 06 мая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714752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167314" y="4214818"/>
          <a:ext cx="4513543" cy="18154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0,083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1074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0,215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0,427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0,012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0,263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Айтуган А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22697</TotalTime>
  <Words>563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5723</cp:revision>
  <cp:lastPrinted>2021-07-01T03:56:27Z</cp:lastPrinted>
  <dcterms:created xsi:type="dcterms:W3CDTF">2018-03-27T06:03:00Z</dcterms:created>
  <dcterms:modified xsi:type="dcterms:W3CDTF">2026-05-04T07:34:26Z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